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81" r:id="rId3"/>
    <p:sldId id="278" r:id="rId4"/>
    <p:sldId id="279" r:id="rId5"/>
    <p:sldId id="266" r:id="rId6"/>
    <p:sldId id="259" r:id="rId7"/>
    <p:sldId id="261" r:id="rId8"/>
    <p:sldId id="265" r:id="rId9"/>
    <p:sldId id="262" r:id="rId10"/>
    <p:sldId id="263" r:id="rId11"/>
    <p:sldId id="282" r:id="rId12"/>
    <p:sldId id="268" r:id="rId13"/>
    <p:sldId id="275" r:id="rId14"/>
    <p:sldId id="274" r:id="rId15"/>
    <p:sldId id="277" r:id="rId16"/>
    <p:sldId id="272" r:id="rId17"/>
    <p:sldId id="270" r:id="rId18"/>
    <p:sldId id="271" r:id="rId19"/>
    <p:sldId id="276" r:id="rId20"/>
    <p:sldId id="280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F7FF"/>
    <a:srgbClr val="CCECFF"/>
    <a:srgbClr val="FFFFCC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tm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3.jpeg>
</file>

<file path=ppt/media/image4.png>
</file>

<file path=ppt/media/image5.tmp>
</file>

<file path=ppt/media/image6.tmp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8748F-0726-4815-A92E-A74C7EDE7276}" type="datetimeFigureOut">
              <a:rPr lang="en-GB" smtClean="0"/>
              <a:t>12/05/2019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9B9243-4401-4EB8-AFD1-6F413EA601B0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8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general info about system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9B9243-4401-4EB8-AFD1-6F413EA601B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49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Datenentschlüsselung</a:t>
            </a:r>
            <a:r>
              <a:rPr lang="en-GB" dirty="0" smtClean="0"/>
              <a:t>, da der Dongle die </a:t>
            </a:r>
            <a:r>
              <a:rPr lang="en-GB" dirty="0" err="1" smtClean="0"/>
              <a:t>nichtauswertbaren</a:t>
            </a:r>
            <a:r>
              <a:rPr lang="en-GB" dirty="0" smtClean="0"/>
              <a:t> </a:t>
            </a:r>
            <a:r>
              <a:rPr lang="en-GB" dirty="0" err="1" smtClean="0"/>
              <a:t>Daten</a:t>
            </a:r>
            <a:r>
              <a:rPr lang="en-GB" dirty="0" smtClean="0"/>
              <a:t> </a:t>
            </a:r>
            <a:r>
              <a:rPr lang="en-GB" dirty="0" err="1" smtClean="0"/>
              <a:t>einer</a:t>
            </a:r>
            <a:r>
              <a:rPr lang="en-GB" dirty="0" smtClean="0"/>
              <a:t> SPS,</a:t>
            </a:r>
            <a:r>
              <a:rPr lang="en-GB" baseline="0" dirty="0" smtClean="0"/>
              <a:t> </a:t>
            </a:r>
            <a:r>
              <a:rPr lang="en-GB" baseline="0" dirty="0" err="1" smtClean="0"/>
              <a:t>für</a:t>
            </a:r>
            <a:r>
              <a:rPr lang="en-GB" baseline="0" dirty="0" smtClean="0"/>
              <a:t> den PC “</a:t>
            </a:r>
            <a:r>
              <a:rPr lang="en-GB" baseline="0" dirty="0" err="1" smtClean="0"/>
              <a:t>lesbar</a:t>
            </a:r>
            <a:r>
              <a:rPr lang="en-GB" baseline="0" dirty="0" smtClean="0"/>
              <a:t>” </a:t>
            </a:r>
            <a:r>
              <a:rPr lang="en-GB" baseline="0" dirty="0" err="1" smtClean="0"/>
              <a:t>macht</a:t>
            </a:r>
            <a:r>
              <a:rPr lang="en-GB" baseline="0" dirty="0" smtClean="0"/>
              <a:t>. Der Dongle </a:t>
            </a:r>
            <a:r>
              <a:rPr lang="en-GB" baseline="0" dirty="0" err="1" smtClean="0"/>
              <a:t>selbst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ist</a:t>
            </a:r>
            <a:r>
              <a:rPr lang="en-GB" baseline="0" dirty="0" smtClean="0"/>
              <a:t> der </a:t>
            </a:r>
            <a:r>
              <a:rPr lang="en-GB" baseline="0" dirty="0" err="1" smtClean="0"/>
              <a:t>Schlüssel</a:t>
            </a:r>
            <a:r>
              <a:rPr lang="en-GB" baseline="0" dirty="0" smtClean="0"/>
              <a:t> </a:t>
            </a:r>
            <a:r>
              <a:rPr lang="en-GB" baseline="0" dirty="0" err="1" smtClean="0"/>
              <a:t>für</a:t>
            </a:r>
            <a:r>
              <a:rPr lang="en-GB" baseline="0" dirty="0" smtClean="0"/>
              <a:t> die </a:t>
            </a:r>
            <a:r>
              <a:rPr lang="en-GB" baseline="0" dirty="0" err="1" smtClean="0"/>
              <a:t>Lizenz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dass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diese</a:t>
            </a:r>
            <a:r>
              <a:rPr lang="en-GB" baseline="0" dirty="0" smtClean="0"/>
              <a:t> </a:t>
            </a:r>
            <a:r>
              <a:rPr lang="en-GB" baseline="0" dirty="0" err="1" smtClean="0"/>
              <a:t>aktiviert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ist</a:t>
            </a:r>
            <a:r>
              <a:rPr lang="en-GB" baseline="0" dirty="0" smtClean="0"/>
              <a:t>, </a:t>
            </a:r>
            <a:r>
              <a:rPr lang="en-GB" baseline="0" dirty="0" err="1" smtClean="0"/>
              <a:t>Daten</a:t>
            </a:r>
            <a:r>
              <a:rPr lang="en-GB" baseline="0" dirty="0" smtClean="0"/>
              <a:t> von der SPS </a:t>
            </a:r>
            <a:r>
              <a:rPr lang="en-GB" baseline="0" dirty="0" err="1" smtClean="0"/>
              <a:t>auszulesen</a:t>
            </a:r>
            <a:r>
              <a:rPr lang="en-GB" baseline="0" dirty="0" smtClean="0"/>
              <a:t>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9B9243-4401-4EB8-AFD1-6F413EA601B0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660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89140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6424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70647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0197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61166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1798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4864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219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67905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3802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5144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01B6E0-608A-4A18-BD41-8F1BC83C59AA}" type="datetimeFigureOut">
              <a:rPr lang="de-AT" smtClean="0"/>
              <a:t>12.05.2019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BE3230-5003-4CAF-88A8-555ACD55131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84689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smtClean="0"/>
              <a:t>Alarm </a:t>
            </a:r>
            <a:r>
              <a:rPr lang="de-AT" dirty="0" err="1" smtClean="0"/>
              <a:t>Pre</a:t>
            </a:r>
            <a:r>
              <a:rPr lang="de-AT" dirty="0" smtClean="0"/>
              <a:t>-Recording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smtClean="0"/>
              <a:t>Jennifer </a:t>
            </a:r>
            <a:r>
              <a:rPr lang="de-AT" dirty="0" err="1" smtClean="0"/>
              <a:t>Romirer-Maierhofer</a:t>
            </a:r>
            <a:r>
              <a:rPr lang="de-AT" dirty="0" smtClean="0"/>
              <a:t> und Veronika Stangl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38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WinSCP</a:t>
            </a:r>
            <a:r>
              <a:rPr lang="de-AT" dirty="0" smtClean="0"/>
              <a:t>			</a:t>
            </a:r>
            <a:r>
              <a:rPr lang="de-AT" sz="3000" dirty="0" smtClean="0"/>
              <a:t>Kameraprogramm</a:t>
            </a:r>
            <a:endParaRPr lang="de-AT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4000" dirty="0" smtClean="0"/>
              <a:t>Verbindung zu Benutzerprogramm</a:t>
            </a:r>
          </a:p>
          <a:p>
            <a:pPr lvl="1"/>
            <a:r>
              <a:rPr lang="de-AT" sz="3600" dirty="0" smtClean="0"/>
              <a:t>C#-Bibliothek</a:t>
            </a:r>
          </a:p>
          <a:p>
            <a:endParaRPr lang="de-AT" sz="4000" dirty="0" smtClean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5482" y="3811782"/>
            <a:ext cx="4783937" cy="255054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 flipH="1">
            <a:off x="3899228" y="3704555"/>
            <a:ext cx="1240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 smtClean="0"/>
              <a:t>WinSCP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00448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smtClean="0"/>
              <a:t>Alarm </a:t>
            </a:r>
            <a:r>
              <a:rPr lang="de-AT" dirty="0" err="1" smtClean="0"/>
              <a:t>Pre</a:t>
            </a:r>
            <a:r>
              <a:rPr lang="de-AT" dirty="0" smtClean="0"/>
              <a:t>-Recording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smtClean="0"/>
              <a:t>Benutzerprogramm - Jennifer Romirer-Maierhofer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46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Inhaltsplatzhalter 2"/>
          <p:cNvSpPr txBox="1">
            <a:spLocks/>
          </p:cNvSpPr>
          <p:nvPr/>
        </p:nvSpPr>
        <p:spPr>
          <a:xfrm>
            <a:off x="6267995" y="1821271"/>
            <a:ext cx="54885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sz="4000" dirty="0" err="1" smtClean="0"/>
              <a:t>DataGridView</a:t>
            </a:r>
            <a:r>
              <a:rPr lang="de-AT" sz="4000" dirty="0" smtClean="0"/>
              <a:t> - Elemente</a:t>
            </a:r>
            <a:endParaRPr lang="de-AT" sz="3600" dirty="0" smtClean="0"/>
          </a:p>
          <a:p>
            <a:endParaRPr lang="de-AT" sz="4000" dirty="0" smtClean="0"/>
          </a:p>
          <a:p>
            <a:endParaRPr lang="de-AT" sz="4000" dirty="0" smtClean="0"/>
          </a:p>
          <a:p>
            <a:endParaRPr lang="de-AT" sz="4000" dirty="0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Benutzerprogramm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838201" y="1825625"/>
            <a:ext cx="5405846" cy="4351338"/>
          </a:xfrm>
        </p:spPr>
        <p:txBody>
          <a:bodyPr>
            <a:normAutofit/>
          </a:bodyPr>
          <a:lstStyle/>
          <a:p>
            <a:r>
              <a:rPr lang="de-AT" sz="4000" dirty="0" smtClean="0"/>
              <a:t>Programmiersprache C# </a:t>
            </a:r>
          </a:p>
          <a:p>
            <a:pPr lvl="1"/>
            <a:r>
              <a:rPr lang="de-AT" sz="3600" dirty="0" smtClean="0"/>
              <a:t>Windows Forms</a:t>
            </a:r>
          </a:p>
          <a:p>
            <a:endParaRPr lang="de-AT" sz="4000" dirty="0" smtClean="0"/>
          </a:p>
          <a:p>
            <a:endParaRPr lang="de-AT" sz="4000" dirty="0" smtClean="0"/>
          </a:p>
          <a:p>
            <a:endParaRPr lang="de-AT" sz="4000" dirty="0" smtClean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496" y="3263401"/>
            <a:ext cx="5277259" cy="29259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05" y="3246800"/>
            <a:ext cx="5275625" cy="29269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4" name="Ellipse 13"/>
          <p:cNvSpPr/>
          <p:nvPr/>
        </p:nvSpPr>
        <p:spPr>
          <a:xfrm>
            <a:off x="4140926" y="4062549"/>
            <a:ext cx="1541417" cy="3135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/>
          <p:cNvSpPr/>
          <p:nvPr/>
        </p:nvSpPr>
        <p:spPr>
          <a:xfrm>
            <a:off x="6853645" y="3522617"/>
            <a:ext cx="1310641" cy="42989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Ellipse 15"/>
          <p:cNvSpPr/>
          <p:nvPr/>
        </p:nvSpPr>
        <p:spPr>
          <a:xfrm>
            <a:off x="6927668" y="3779519"/>
            <a:ext cx="1406435" cy="25690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Ellipse 17"/>
          <p:cNvSpPr/>
          <p:nvPr/>
        </p:nvSpPr>
        <p:spPr>
          <a:xfrm>
            <a:off x="9461862" y="5556069"/>
            <a:ext cx="2007327" cy="37446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173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2" animBg="1"/>
      <p:bldP spid="15" grpId="0" animBg="1"/>
      <p:bldP spid="15" grpId="2" animBg="1"/>
      <p:bldP spid="16" grpId="0" animBg="1"/>
      <p:bldP spid="16" grpId="1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Benutzerprogramm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Grafik 8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6" t="17824" r="50492" b="48972"/>
          <a:stretch/>
        </p:blipFill>
        <p:spPr>
          <a:xfrm>
            <a:off x="7302137" y="1769846"/>
            <a:ext cx="3326763" cy="14174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7635" y="3718592"/>
            <a:ext cx="3545200" cy="11669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7549" cy="4351338"/>
          </a:xfrm>
        </p:spPr>
        <p:txBody>
          <a:bodyPr>
            <a:normAutofit/>
          </a:bodyPr>
          <a:lstStyle/>
          <a:p>
            <a:r>
              <a:rPr lang="de-AT" sz="4000" dirty="0" smtClean="0"/>
              <a:t>Vor- und Nachlaufzeit</a:t>
            </a:r>
          </a:p>
          <a:p>
            <a:pPr lvl="1"/>
            <a:r>
              <a:rPr lang="de-AT" sz="3600" dirty="0"/>
              <a:t>M</a:t>
            </a:r>
            <a:r>
              <a:rPr lang="de-AT" sz="3600" dirty="0" smtClean="0"/>
              <a:t>ax 1 min.</a:t>
            </a:r>
          </a:p>
          <a:p>
            <a:pPr lvl="1"/>
            <a:endParaRPr lang="de-AT" sz="3600" dirty="0" smtClean="0"/>
          </a:p>
          <a:p>
            <a:r>
              <a:rPr lang="de-AT" sz="4000" dirty="0" smtClean="0"/>
              <a:t>Datenspeicherung CSV</a:t>
            </a:r>
          </a:p>
          <a:p>
            <a:pPr lvl="1"/>
            <a:endParaRPr lang="de-AT" sz="4000" dirty="0" smtClean="0"/>
          </a:p>
          <a:p>
            <a:endParaRPr lang="de-AT" sz="4000" dirty="0" smtClean="0"/>
          </a:p>
        </p:txBody>
      </p:sp>
    </p:spTree>
    <p:extLst>
      <p:ext uri="{BB962C8B-B14F-4D97-AF65-F5344CB8AC3E}">
        <p14:creationId xmlns:p14="http://schemas.microsoft.com/office/powerpoint/2010/main" val="417532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SPS Verbindung</a:t>
            </a:r>
            <a:r>
              <a:rPr lang="de-AT" dirty="0"/>
              <a:t>			</a:t>
            </a:r>
            <a:r>
              <a:rPr lang="de-AT" sz="3000" dirty="0"/>
              <a:t>Benutzerprogramm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67549" cy="4351338"/>
          </a:xfrm>
        </p:spPr>
        <p:txBody>
          <a:bodyPr>
            <a:normAutofit/>
          </a:bodyPr>
          <a:lstStyle/>
          <a:p>
            <a:r>
              <a:rPr lang="de-AT" sz="4000" dirty="0" err="1" smtClean="0"/>
              <a:t>Accon</a:t>
            </a:r>
            <a:r>
              <a:rPr lang="de-AT" sz="4000" dirty="0" smtClean="0"/>
              <a:t> </a:t>
            </a:r>
            <a:r>
              <a:rPr lang="de-AT" sz="4000" dirty="0" err="1" smtClean="0"/>
              <a:t>AgLink</a:t>
            </a:r>
            <a:endParaRPr lang="de-AT" sz="4000" dirty="0" smtClean="0"/>
          </a:p>
          <a:p>
            <a:pPr lvl="1"/>
            <a:r>
              <a:rPr lang="de-AT" sz="3600" dirty="0" smtClean="0"/>
              <a:t>Bibliothek</a:t>
            </a:r>
          </a:p>
          <a:p>
            <a:pPr lvl="1"/>
            <a:r>
              <a:rPr lang="de-AT" sz="3600" dirty="0" smtClean="0"/>
              <a:t>Datenentschlüsselung</a:t>
            </a:r>
            <a:endParaRPr lang="de-AT" sz="3600" dirty="0"/>
          </a:p>
          <a:p>
            <a:endParaRPr lang="de-AT" sz="4000" dirty="0" smtClean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996" y="3849976"/>
            <a:ext cx="5308204" cy="243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9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Aufbau				</a:t>
            </a:r>
            <a:r>
              <a:rPr lang="de-AT" sz="3000" dirty="0"/>
              <a:t>Benutzerprogramm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60" y="1998617"/>
            <a:ext cx="10579716" cy="388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0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Verbindung			</a:t>
            </a:r>
            <a:r>
              <a:rPr lang="de-AT" sz="3000" dirty="0" smtClean="0"/>
              <a:t>Benutzerprogramm</a:t>
            </a:r>
            <a:endParaRPr lang="de-AT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4000" dirty="0" smtClean="0"/>
              <a:t>Ethernet Verbindung</a:t>
            </a:r>
          </a:p>
          <a:p>
            <a:pPr lvl="1"/>
            <a:r>
              <a:rPr lang="de-AT" sz="3600" dirty="0" err="1" smtClean="0"/>
              <a:t>Logindaten</a:t>
            </a:r>
            <a:endParaRPr lang="de-AT" sz="3600" dirty="0"/>
          </a:p>
          <a:p>
            <a:pPr lvl="1"/>
            <a:r>
              <a:rPr lang="de-AT" sz="3600" dirty="0" smtClean="0"/>
              <a:t>IP-Adresse</a:t>
            </a:r>
          </a:p>
          <a:p>
            <a:r>
              <a:rPr lang="de-AT" sz="4000" dirty="0"/>
              <a:t>V</a:t>
            </a:r>
            <a:r>
              <a:rPr lang="de-AT" sz="4000" dirty="0" smtClean="0"/>
              <a:t>ariable Vor- und Nachlaufzeiten </a:t>
            </a:r>
          </a:p>
          <a:p>
            <a:pPr lvl="1"/>
            <a:r>
              <a:rPr lang="de-AT" sz="3600" dirty="0" err="1" smtClean="0"/>
              <a:t>WinSCP</a:t>
            </a:r>
            <a:endParaRPr lang="de-AT" sz="3600" dirty="0" smtClean="0"/>
          </a:p>
          <a:p>
            <a:pPr lvl="1"/>
            <a:endParaRPr lang="de-AT" sz="3600" dirty="0" smtClean="0"/>
          </a:p>
          <a:p>
            <a:pPr lvl="1"/>
            <a:endParaRPr lang="de-AT" sz="3600" dirty="0" smtClean="0"/>
          </a:p>
          <a:p>
            <a:endParaRPr lang="de-AT" sz="4000" dirty="0" smtClean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2941" y="3539626"/>
            <a:ext cx="3158174" cy="9801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9399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Automatisierter Ablauf	</a:t>
            </a:r>
            <a:r>
              <a:rPr lang="de-AT" sz="3000" dirty="0" smtClean="0"/>
              <a:t>Benutzerprogramm</a:t>
            </a:r>
            <a:endParaRPr lang="de-AT" sz="3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Grafi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83" y="1974211"/>
            <a:ext cx="10941142" cy="361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06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Videoaufnahme		</a:t>
            </a:r>
            <a:r>
              <a:rPr lang="de-AT" sz="3000" dirty="0" smtClean="0"/>
              <a:t>Benutzerprogramm</a:t>
            </a:r>
            <a:endParaRPr lang="de-AT" sz="3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Inhaltsplatzhalter 2"/>
          <p:cNvSpPr txBox="1">
            <a:spLocks/>
          </p:cNvSpPr>
          <p:nvPr/>
        </p:nvSpPr>
        <p:spPr>
          <a:xfrm>
            <a:off x="838200" y="1825625"/>
            <a:ext cx="596754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sz="4000" dirty="0" smtClean="0"/>
              <a:t>Windows Media Player</a:t>
            </a:r>
          </a:p>
          <a:p>
            <a:pPr lvl="1"/>
            <a:r>
              <a:rPr lang="de-AT" sz="3600" dirty="0" smtClean="0"/>
              <a:t>Framework</a:t>
            </a:r>
          </a:p>
          <a:p>
            <a:r>
              <a:rPr lang="de-AT" sz="4000" dirty="0" smtClean="0"/>
              <a:t>Videodownload</a:t>
            </a:r>
          </a:p>
          <a:p>
            <a:pPr lvl="1"/>
            <a:r>
              <a:rPr lang="de-AT" sz="3600" dirty="0" err="1" smtClean="0"/>
              <a:t>WinSCP</a:t>
            </a:r>
            <a:endParaRPr lang="de-AT" sz="3600" dirty="0" smtClean="0"/>
          </a:p>
          <a:p>
            <a:r>
              <a:rPr lang="de-AT" sz="4000" dirty="0" smtClean="0"/>
              <a:t>Fehlerrekonstruktion</a:t>
            </a:r>
          </a:p>
          <a:p>
            <a:pPr lvl="1"/>
            <a:r>
              <a:rPr lang="de-AT" sz="3600" dirty="0" smtClean="0"/>
              <a:t>Wartung</a:t>
            </a:r>
          </a:p>
          <a:p>
            <a:endParaRPr lang="de-AT" sz="4000" dirty="0" smtClean="0"/>
          </a:p>
          <a:p>
            <a:endParaRPr lang="de-AT" sz="4000" dirty="0" smtClean="0"/>
          </a:p>
          <a:p>
            <a:endParaRPr lang="de-AT" sz="4000" dirty="0" smtClean="0"/>
          </a:p>
        </p:txBody>
      </p:sp>
      <p:pic>
        <p:nvPicPr>
          <p:cNvPr id="10" name="Grafik 9"/>
          <p:cNvPicPr/>
          <p:nvPr/>
        </p:nvPicPr>
        <p:blipFill>
          <a:blip r:embed="rId3"/>
          <a:stretch>
            <a:fillRect/>
          </a:stretch>
        </p:blipFill>
        <p:spPr>
          <a:xfrm>
            <a:off x="5684406" y="2630532"/>
            <a:ext cx="5612562" cy="31301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1226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p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110" y="1211326"/>
            <a:ext cx="10038759" cy="5646674"/>
          </a:xfr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Videoaufnahme		</a:t>
            </a:r>
            <a:r>
              <a:rPr lang="de-AT" sz="3000" dirty="0" smtClean="0"/>
              <a:t>Benutzerprogramm</a:t>
            </a:r>
            <a:endParaRPr lang="de-AT" sz="3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Inhaltsplatzhalter 2"/>
          <p:cNvSpPr txBox="1">
            <a:spLocks/>
          </p:cNvSpPr>
          <p:nvPr/>
        </p:nvSpPr>
        <p:spPr>
          <a:xfrm>
            <a:off x="838200" y="1825625"/>
            <a:ext cx="596754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AT" sz="4000" dirty="0" smtClean="0"/>
          </a:p>
          <a:p>
            <a:endParaRPr lang="de-AT" sz="4000" dirty="0" smtClean="0"/>
          </a:p>
        </p:txBody>
      </p:sp>
    </p:spTree>
    <p:extLst>
      <p:ext uri="{BB962C8B-B14F-4D97-AF65-F5344CB8AC3E}">
        <p14:creationId xmlns:p14="http://schemas.microsoft.com/office/powerpoint/2010/main" val="319390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Aufbau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5" t="14719" r="7734" b="10775"/>
          <a:stretch/>
        </p:blipFill>
        <p:spPr>
          <a:xfrm>
            <a:off x="928254" y="2058070"/>
            <a:ext cx="5846619" cy="36777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582" y="2450453"/>
            <a:ext cx="3532909" cy="23546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0441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Videoauswertung		</a:t>
            </a:r>
            <a:endParaRPr lang="de-AT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4000" dirty="0" smtClean="0"/>
              <a:t>Rückschluss auf Störungsursache möglich</a:t>
            </a:r>
          </a:p>
          <a:p>
            <a:r>
              <a:rPr lang="de-AT" sz="4000" dirty="0"/>
              <a:t>E</a:t>
            </a:r>
            <a:r>
              <a:rPr lang="de-AT" sz="4000" dirty="0" smtClean="0"/>
              <a:t>ffiziente und schnelle Fehlerbeseitigung </a:t>
            </a:r>
          </a:p>
          <a:p>
            <a:r>
              <a:rPr lang="de-AT" sz="4000" dirty="0" smtClean="0"/>
              <a:t>Reibungsloser Ablauf möglich</a:t>
            </a:r>
            <a:endParaRPr lang="de-AT" sz="4000" dirty="0"/>
          </a:p>
          <a:p>
            <a:pPr lvl="1"/>
            <a:endParaRPr lang="de-AT" sz="3600" dirty="0" smtClean="0"/>
          </a:p>
          <a:p>
            <a:endParaRPr lang="de-AT" sz="4000" dirty="0" smtClean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5" t="20059" r="19394" b="12790"/>
          <a:stretch/>
        </p:blipFill>
        <p:spPr>
          <a:xfrm>
            <a:off x="7287492" y="3879273"/>
            <a:ext cx="3657599" cy="2327564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8" t="16781" r="16590" b="13997"/>
          <a:stretch/>
        </p:blipFill>
        <p:spPr>
          <a:xfrm>
            <a:off x="1108362" y="3879273"/>
            <a:ext cx="3657601" cy="2322709"/>
          </a:xfrm>
          <a:prstGeom prst="rect">
            <a:avLst/>
          </a:prstGeom>
        </p:spPr>
      </p:pic>
      <p:cxnSp>
        <p:nvCxnSpPr>
          <p:cNvPr id="9" name="Gerade Verbindung mit Pfeil 8"/>
          <p:cNvCxnSpPr/>
          <p:nvPr/>
        </p:nvCxnSpPr>
        <p:spPr>
          <a:xfrm flipV="1">
            <a:off x="2949678" y="5102941"/>
            <a:ext cx="0" cy="383458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feil nach rechts 9"/>
          <p:cNvSpPr/>
          <p:nvPr/>
        </p:nvSpPr>
        <p:spPr>
          <a:xfrm>
            <a:off x="4981074" y="4090737"/>
            <a:ext cx="2201391" cy="181327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Neigungswinkel-korrektur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905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 smtClean="0"/>
              <a:t>Alarm </a:t>
            </a:r>
            <a:r>
              <a:rPr lang="de-AT" dirty="0" err="1" smtClean="0"/>
              <a:t>Pre</a:t>
            </a:r>
            <a:r>
              <a:rPr lang="de-AT" dirty="0" smtClean="0"/>
              <a:t>-Recording</a:t>
            </a:r>
            <a:endParaRPr lang="de-AT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 smtClean="0"/>
              <a:t>Kamerasystem – Veronika Stangl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709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Aufbau</a:t>
            </a:r>
            <a:endParaRPr lang="de-AT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90" y="1940071"/>
            <a:ext cx="10628419" cy="4003530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049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HIKVISION Ethernet-Kamera</a:t>
            </a:r>
            <a:endParaRPr lang="de-AT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Inhaltsplatzhalter 7" descr="Bildschirmausschnitt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5625"/>
            <a:ext cx="6003650" cy="4351338"/>
          </a:xfrm>
        </p:spPr>
      </p:pic>
      <p:pic>
        <p:nvPicPr>
          <p:cNvPr id="9" name="Grafik 8" descr="Bildschirmausschnit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794" y="2509326"/>
            <a:ext cx="3982006" cy="366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0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Kamerasystem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686720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AT" sz="4000" dirty="0"/>
          </a:p>
          <a:p>
            <a:pPr marL="0" indent="0">
              <a:buNone/>
            </a:pPr>
            <a:endParaRPr lang="de-AT" sz="3000" dirty="0"/>
          </a:p>
          <a:p>
            <a:r>
              <a:rPr lang="de-AT" sz="4000" dirty="0" smtClean="0"/>
              <a:t>USB-Webcam</a:t>
            </a:r>
          </a:p>
          <a:p>
            <a:r>
              <a:rPr lang="de-AT" sz="4000" dirty="0"/>
              <a:t>Raspberry Pi</a:t>
            </a:r>
            <a:endParaRPr lang="de-AT" sz="3600" dirty="0"/>
          </a:p>
          <a:p>
            <a:endParaRPr lang="de-AT" sz="4000" dirty="0"/>
          </a:p>
        </p:txBody>
      </p:sp>
      <p:pic>
        <p:nvPicPr>
          <p:cNvPr id="1026" name="Picture 2" descr="APR_02APR_217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446" y="2179719"/>
            <a:ext cx="5844554" cy="3887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5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Raspberry Pi		</a:t>
            </a:r>
            <a:r>
              <a:rPr lang="de-AT" sz="3000" dirty="0" smtClean="0"/>
              <a:t>Kamerasystem</a:t>
            </a:r>
            <a:endParaRPr lang="de-AT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4000" dirty="0" smtClean="0"/>
              <a:t>USB Webcam</a:t>
            </a:r>
          </a:p>
          <a:p>
            <a:r>
              <a:rPr lang="de-AT" sz="4000" dirty="0" err="1" smtClean="0"/>
              <a:t>OpenCV</a:t>
            </a:r>
            <a:endParaRPr lang="de-AT" sz="4000" dirty="0" smtClean="0"/>
          </a:p>
          <a:p>
            <a:r>
              <a:rPr lang="de-AT" sz="4000" dirty="0" smtClean="0"/>
              <a:t>Interner Ringpuffer</a:t>
            </a:r>
          </a:p>
          <a:p>
            <a:pPr lvl="1"/>
            <a:r>
              <a:rPr lang="de-AT" sz="3200" dirty="0" smtClean="0"/>
              <a:t>Bilder Vorlaufzeit</a:t>
            </a:r>
          </a:p>
          <a:p>
            <a:r>
              <a:rPr lang="de-AT" sz="4000" dirty="0" err="1"/>
              <a:t>WinSCP</a:t>
            </a:r>
            <a:endParaRPr lang="de-AT" sz="4000" dirty="0"/>
          </a:p>
          <a:p>
            <a:endParaRPr lang="de-AT" sz="3600" dirty="0" smtClean="0"/>
          </a:p>
          <a:p>
            <a:endParaRPr lang="de-AT" sz="4000" dirty="0" smtClean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2" descr="APR_02APR_217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82" r="1849"/>
          <a:stretch/>
        </p:blipFill>
        <p:spPr bwMode="auto">
          <a:xfrm>
            <a:off x="8001000" y="2138155"/>
            <a:ext cx="2961409" cy="388778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971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Kameraprogramm	</a:t>
            </a:r>
            <a:r>
              <a:rPr lang="de-AT" sz="3000" dirty="0" smtClean="0"/>
              <a:t>Raspberry Pi</a:t>
            </a:r>
            <a:endParaRPr lang="de-AT" sz="3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31" y="2055813"/>
            <a:ext cx="8761337" cy="4177038"/>
          </a:xfrm>
        </p:spPr>
      </p:pic>
    </p:spTree>
    <p:extLst>
      <p:ext uri="{BB962C8B-B14F-4D97-AF65-F5344CB8AC3E}">
        <p14:creationId xmlns:p14="http://schemas.microsoft.com/office/powerpoint/2010/main" val="333707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OpenCV</a:t>
            </a:r>
            <a:r>
              <a:rPr lang="de-AT" dirty="0" smtClean="0"/>
              <a:t>			</a:t>
            </a:r>
            <a:r>
              <a:rPr lang="de-AT" sz="3000" dirty="0" smtClean="0"/>
              <a:t>Kameraprogramm</a:t>
            </a:r>
            <a:endParaRPr lang="de-AT" sz="3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4000" dirty="0" smtClean="0"/>
              <a:t>Bibliothek</a:t>
            </a:r>
          </a:p>
          <a:p>
            <a:pPr lvl="1"/>
            <a:r>
              <a:rPr lang="de-AT" sz="3600" dirty="0" smtClean="0"/>
              <a:t>Bildverarbeitung</a:t>
            </a:r>
          </a:p>
          <a:p>
            <a:r>
              <a:rPr lang="de-AT" sz="4000" dirty="0" smtClean="0"/>
              <a:t>Einlesen einzelner Bilder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000" y="0"/>
            <a:ext cx="1080000" cy="1080000"/>
          </a:xfrm>
          <a:prstGeom prst="rect">
            <a:avLst/>
          </a:prstGeom>
        </p:spPr>
      </p:pic>
      <p:cxnSp>
        <p:nvCxnSpPr>
          <p:cNvPr id="5" name="Gerader Verbinder 4"/>
          <p:cNvCxnSpPr/>
          <p:nvPr/>
        </p:nvCxnSpPr>
        <p:spPr>
          <a:xfrm>
            <a:off x="876000" y="1464844"/>
            <a:ext cx="10440000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466" y="4391891"/>
            <a:ext cx="5919875" cy="1403185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 flipH="1">
            <a:off x="3286991" y="4197626"/>
            <a:ext cx="1240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 err="1" smtClean="0"/>
              <a:t>OpenCV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8847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</Words>
  <Application>Microsoft Office PowerPoint</Application>
  <PresentationFormat>Breitbild</PresentationFormat>
  <Paragraphs>72</Paragraphs>
  <Slides>20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Larissa</vt:lpstr>
      <vt:lpstr>Alarm Pre-Recording</vt:lpstr>
      <vt:lpstr>Aufbau</vt:lpstr>
      <vt:lpstr>Alarm Pre-Recording</vt:lpstr>
      <vt:lpstr>Aufbau</vt:lpstr>
      <vt:lpstr>HIKVISION Ethernet-Kamera</vt:lpstr>
      <vt:lpstr>Kamerasystem</vt:lpstr>
      <vt:lpstr>Raspberry Pi  Kamerasystem</vt:lpstr>
      <vt:lpstr>Kameraprogramm Raspberry Pi</vt:lpstr>
      <vt:lpstr>OpenCV   Kameraprogramm</vt:lpstr>
      <vt:lpstr>WinSCP   Kameraprogramm</vt:lpstr>
      <vt:lpstr>Alarm Pre-Recording</vt:lpstr>
      <vt:lpstr>Benutzerprogramm</vt:lpstr>
      <vt:lpstr>Benutzerprogramm</vt:lpstr>
      <vt:lpstr>SPS Verbindung   Benutzerprogramm</vt:lpstr>
      <vt:lpstr>Aufbau    Benutzerprogramm</vt:lpstr>
      <vt:lpstr>Verbindung   Benutzerprogramm</vt:lpstr>
      <vt:lpstr>Automatisierter Ablauf Benutzerprogramm</vt:lpstr>
      <vt:lpstr>Videoaufnahme  Benutzerprogramm</vt:lpstr>
      <vt:lpstr>Videoaufnahme  Benutzerprogramm</vt:lpstr>
      <vt:lpstr>Videoauswertung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Alarm Pre-Recording</dc:title>
  <dc:creator>Veronika Stangl</dc:creator>
  <cp:lastModifiedBy>Jenny</cp:lastModifiedBy>
  <cp:revision>90</cp:revision>
  <dcterms:created xsi:type="dcterms:W3CDTF">2019-04-04T06:41:47Z</dcterms:created>
  <dcterms:modified xsi:type="dcterms:W3CDTF">2019-05-12T14:13:05Z</dcterms:modified>
</cp:coreProperties>
</file>

<file path=docProps/thumbnail.jpeg>
</file>